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305" r:id="rId2"/>
    <p:sldId id="321" r:id="rId3"/>
    <p:sldId id="322" r:id="rId4"/>
    <p:sldId id="307" r:id="rId5"/>
    <p:sldId id="308" r:id="rId6"/>
    <p:sldId id="324" r:id="rId7"/>
    <p:sldId id="31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80667" autoAdjust="0"/>
  </p:normalViewPr>
  <p:slideViewPr>
    <p:cSldViewPr>
      <p:cViewPr varScale="1">
        <p:scale>
          <a:sx n="73" d="100"/>
          <a:sy n="73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A9114-72B5-4526-810B-F922FA36014D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B6EEC-A2A6-4069-9A01-0B14F40CBB0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9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56CE4-37A4-4BC1-A974-D178B5239042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C649C-6FBA-4745-9A12-2FB1B77E58D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REFERENTE </a:t>
            </a:r>
            <a:br>
              <a:rPr lang="it-IT" b="1" dirty="0" smtClean="0">
                <a:solidFill>
                  <a:srgbClr val="0070C0"/>
                </a:solidFill>
              </a:rPr>
            </a:br>
            <a:r>
              <a:rPr lang="it-IT" b="1" dirty="0" smtClean="0">
                <a:solidFill>
                  <a:srgbClr val="0070C0"/>
                </a:solidFill>
              </a:rPr>
              <a:t>Prof.ssa Maria Rita Farina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Semi di libri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SEMI DI LIBRI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«Semi di libri» è un progetto ideato dal Sistema Bibliotecario di Ateneo dell’Università degli Studi di Palermo; viene proposto all’interno di Maggio dei libri, la campagna di promozione della lettura a cura del Centro per il Libro e la lettura con l’obiettivo di incoraggiare l’esperienza di condivisione della lettura. </a:t>
            </a:r>
          </a:p>
          <a:p>
            <a:r>
              <a:rPr lang="it-IT" dirty="0" smtClean="0"/>
              <a:t>L’incontro proposto dal Sistema Bibliotecario si è incentrato sullo scambio di esperienze di lettura tra docenti e studenti universitari e professori e studenti delle scuole.</a:t>
            </a:r>
          </a:p>
          <a:p>
            <a:r>
              <a:rPr lang="it-IT" dirty="0" smtClean="0"/>
              <a:t>Il filone adottato è stato quello della lettura come strumento di benessere.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658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LIBRO PRESENTATO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t-IT" sz="8000" b="1" dirty="0" smtClean="0"/>
              <a:t>«</a:t>
            </a:r>
            <a:r>
              <a:rPr lang="it-IT" sz="9600" b="1" dirty="0" smtClean="0"/>
              <a:t>PER QUESTO MI CHIAMO GIOVANNI» DI LUIGI GARLANDO.</a:t>
            </a:r>
          </a:p>
          <a:p>
            <a:pPr algn="just"/>
            <a:r>
              <a:rPr lang="it-IT" sz="8000" dirty="0"/>
              <a:t>Il protagonista del libro è un bambino di Palermo, Giovanni, al quale il padre, qualche giorno prima del suo decimo compleanno regala una gita attraverso la città per spiegargli perché gli era stato dato questo nome. </a:t>
            </a:r>
            <a:endParaRPr lang="it-IT" sz="8000" dirty="0" smtClean="0"/>
          </a:p>
          <a:p>
            <a:pPr algn="just"/>
            <a:r>
              <a:rPr lang="it-IT" sz="8000" dirty="0"/>
              <a:t>Nel libro padre e figlio vanno in giro da un luogo all’altro di Palermo e tappa dopo tappa, nel racconto prendono vita i momenti chiave della storia di Giovanni Falcone,  tutta la sua vita viene passata in rassegna, dalla nascita a quel pomeriggio del 23 maggio, il suo impegno, le vittorie , le sconfitte…il lettore rivive tutti gli stati d’animo di un uomo che ha dedicato la sua vita alla lotta contro la mafia</a:t>
            </a:r>
            <a:r>
              <a:rPr lang="it-IT" sz="8000" dirty="0" smtClean="0"/>
              <a:t>.</a:t>
            </a:r>
            <a:r>
              <a:rPr lang="it-IT" sz="8000" dirty="0"/>
              <a:t> Il bambino via via che si snoda il racconto si rende conto che il papà non parla di cose astratte: la mafia esiste anche a scuola, la mafia è una nemica da combattere subito, senza aspettare di diventare grandi.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314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590" r="2609" b="1075"/>
          <a:stretch>
            <a:fillRect/>
          </a:stretch>
        </p:blipFill>
        <p:spPr bwMode="auto">
          <a:xfrm>
            <a:off x="214282" y="214290"/>
            <a:ext cx="8736402" cy="642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DESTINATARI</a:t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Alunne/i della 2 M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8715436" cy="5130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Descrizione sintetica attività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Al centro dell’attività sono state alcune coppie di docenti e di studenti che a turno, attraverso la narrazione o la scelta dei brani più significativi del libro scelto, di fronte a una platea di altri docenti e studenti hanno raccontato la propria esperienza di lettura.</a:t>
            </a:r>
          </a:p>
          <a:p>
            <a:pPr algn="just"/>
            <a:r>
              <a:rPr lang="it-IT" dirty="0" smtClean="0"/>
              <a:t>Il dialogo sui libri e sui brani ha preso corpo attraverso la condivisione delle motivazioni intellettuali, affettive, emotive e psicologiche generate dalla lettura.</a:t>
            </a:r>
          </a:p>
          <a:p>
            <a:pPr algn="just"/>
            <a:r>
              <a:rPr lang="it-IT" dirty="0" smtClean="0"/>
              <a:t>Erano presenti due coppie di docenti e studenti universitari, due classi di scuola secondaria di secondo grado, una classe di scuola secondaria di primo grado e una di scuola primaria.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3287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RISULTATI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Gli alunni sono stati partecipi e attivi nella condivisione del loro piacere della lettura. 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Ciascun docente e ciascuno studente, presentando la propria proposta e stimolando la curiosità dei presenti, ha trasmesso la propria passione per i libri e la cultura.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I partecipanti provenienti dal mondo accademico e della scuola secondaria di secondo grado hanno dialogato, scambiandosi esperienze di lettura.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</TotalTime>
  <Words>453</Words>
  <Application>Microsoft Office PowerPoint</Application>
  <PresentationFormat>Presentazione su schermo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Tema di Office</vt:lpstr>
      <vt:lpstr>REFERENTE  Prof.ssa Maria Rita Farina</vt:lpstr>
      <vt:lpstr>SEMI DI LIBRI</vt:lpstr>
      <vt:lpstr>LIBRO PRESENTATO</vt:lpstr>
      <vt:lpstr>Presentazione standard di PowerPoint</vt:lpstr>
      <vt:lpstr>DESTINATARI  Alunne/i della 2 M</vt:lpstr>
      <vt:lpstr>Descrizione sintetica attività</vt:lpstr>
      <vt:lpstr>RISULTATI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LICEO DANILO DOLCI</dc:title>
  <dc:creator>Mariuccia</dc:creator>
  <cp:lastModifiedBy>Giupag</cp:lastModifiedBy>
  <cp:revision>82</cp:revision>
  <dcterms:created xsi:type="dcterms:W3CDTF">2017-06-12T17:13:06Z</dcterms:created>
  <dcterms:modified xsi:type="dcterms:W3CDTF">2017-11-01T05:38:43Z</dcterms:modified>
</cp:coreProperties>
</file>